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7" name="Picture 3" descr="E:\147980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00550"/>
            <a:ext cx="1524000" cy="24574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3" y="500042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для детей раннего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 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 «Теремок» муниципального образования г.Новороссийск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проект</a:t>
            </a:r>
          </a:p>
          <a:p>
            <a:pPr algn="ctr"/>
            <a:endParaRPr lang="ru-RU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«БУДЬ ЗДОРОВЫМ, МАЛЫШ!»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571480"/>
            <a:ext cx="692948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заболеваемости детей дошкольного возраста показывает, что первое место занимают болезни органов дыхания (уровень заболеваемости острыми респираторными инфекциями высок – 60 – 70%), на втором месте стоят паразитарные и инфекционные  болезни, а затем – аллергические заболевания и болезни органов пищеварения. Одним из важнейших признаков здоровья является физическое развитие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714357"/>
            <a:ext cx="72152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проекта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Актуальной проблемой данного проекта будет сохранение и укрепление физического и психического здоровья детей раннего возраста в условиях ДОУ и семьи.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полноценного сохранения и укрепления физического и психического здоровья детей раннего возраста в условиях ДОУ и семьи посредством разработки социально – педагогического проекта «Будь здоровым малыш!</a:t>
            </a:r>
            <a:r>
              <a:rPr lang="ru-RU" sz="2400" dirty="0" smtClean="0"/>
              <a:t>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9" y="357166"/>
            <a:ext cx="71437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Задачи проекта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особенности психического и физического развития детей раннего возраста и возможность их учета в процессе организации физического воспитания и развития в ДОУ и семье. 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теории и методик развития физической активности детей раннего  возраста, направленных на своевременное эффективное формирование у них жизненно важных двигательных навыков в условиях дошкольного образовательного учреждении.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«Модель организации физической активности детей раннего возраста в условиях ДОУ» для воспитателей и осуществить её в ходе реализации социально-педагогического проекта. 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информационной компетентности родителей по физическому воспитанию детей раннего возраста, посредством предложенных форм работы с детьми в условиях семьи.</a:t>
            </a: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результаты и сделать выводы о результатах реализации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928670"/>
            <a:ext cx="707236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Новизна проекта и практическое значение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Новизна проекта определяется повышенным интересом в настоящее время к проблеме физической активности детей раннего возраста. 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значимость социально – педагогического  проекта очевидна при наличии положительной динамики  физического и психического развития детей раннего возраста в условиях ДОУ и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285728"/>
            <a:ext cx="700092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реализации данного проекта будет предложена «Модель организации физической активности детей раннего возраста в условиях ДОУ», как эффективное средство физического и психического развития ребенка.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 воспитателей компетентностей в области физического и психического развития детей раннего возраста в условиях ДОУ.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родительской культуры в области воспитания и развития ребёнка раннего возраста.</a:t>
            </a:r>
          </a:p>
          <a:p>
            <a:pPr algn="ctr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проекта «Будь здоровым, малыш!» разработана  «Модель организации физической активности детей раннего возраста в условиях ДОУ».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система включает в себя традиционные и нетрадиционные формы работы с детьми по формированию физической активности и предполагает полноценное удовлетворение двигательной активности детей, начиная с раннего дошкольного возраста в условиях ДОУ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7" y="714356"/>
            <a:ext cx="70009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Организационный этап (01.09.2015-31.08.2016)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Реализационный этап (01.09.2016-15.05.2018) 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Итоговый этап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май-июнь 2018)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714484"/>
          <a:ext cx="6500858" cy="4357721"/>
        </p:xfrm>
        <a:graphic>
          <a:graphicData uri="http://schemas.openxmlformats.org/drawingml/2006/table">
            <a:tbl>
              <a:tblPr/>
              <a:tblGrid>
                <a:gridCol w="1206774"/>
                <a:gridCol w="1520414"/>
                <a:gridCol w="1238052"/>
                <a:gridCol w="1297132"/>
                <a:gridCol w="1238486"/>
              </a:tblGrid>
              <a:tr h="262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702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1.1 Мероприятия по оформлению замысла сетевого проекта: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85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1.1.1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Определение и обсуждение замысла сетевого проекта (проблемы, темы, идеи), возможностей его реализации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01.09.2015 г. -31.09.2015 г.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Стародубцева Е.В._заведующая МБДОУ №58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Поспелова А.Н.- старший воспитатель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Наличие оформленного замысла проекта 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8702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1.2 Мероприятия по информационному обеспечению реализации проекта: 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1.2.1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Сбор и изучение информации основных направлений физической активности детей раннего и младшего дошкольного возраста,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анализ интернет ресурсов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01.09.2015 г. – 31.08.2016 г.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Поспелова А.Н.-старший воспитатель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Воспитатели всех групп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Выявление основных направлений работы педагогов по физической активности детей в ДОУ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8702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Реализационный этап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Апробация и внедрение социально – педагогического проекта «Будь здоров. малыш!» в  группах  раннего возраста (первая младшая группа)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01.09.2015 г. – 31.05.2018 г.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Поспелова А.Н.-старший воспитатель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Воспитатели всех групп 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Внедрение модели и получение положительных результатов на этапе диагностики физического развития ребёнка 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8702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3 Итоговый этап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1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Экспертиза социально – педагогического проекта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Дата итогового педсовета на каждый учебный год проекта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Стародубцева Е.В.-заведующая МБДОУ №58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Поспелова А.А.-старший воспитатель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latin typeface="Times New Roman"/>
                          <a:ea typeface="Times New Roman"/>
                          <a:cs typeface="Times New Roman"/>
                        </a:rPr>
                        <a:t>Воспитатели всех групп</a:t>
                      </a: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  <a:cs typeface="Times New Roman"/>
                        </a:rPr>
                        <a:t>Оценка деятельности проекта (в конце каждого учебного года, итоговый педсовет)</a:t>
                      </a: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76" marR="25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42860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мероприятий по реализации проекта «Будь здоров, малыш!»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6611_html_194a14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428604"/>
            <a:ext cx="68580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внедрение социально – педагогического проекта «Будь здоровым, малыш!» поможет при разработке и составлении «Модели физической активности детей раннего возраста в условиях ДОУ» с целью рефлексивного анализа своей педагогической деятельности воспитателям групп раннего и младшего дошкольного возраста, а также расширению своих педагогических возможностей в сфере физического воспитания детей, а также повышению информационной компетентности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352</Words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nm</cp:lastModifiedBy>
  <cp:revision>17</cp:revision>
  <dcterms:modified xsi:type="dcterms:W3CDTF">2015-10-30T07:30:07Z</dcterms:modified>
</cp:coreProperties>
</file>